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As Forças Endógenas e Exógenas na Formação do Relevo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Bruno Barros – Tudo Sobre Geografia</a:t>
            </a:r>
          </a:p>
        </p:txBody>
      </p:sp>
    </p:spTree>
    <p:extLst>
      <p:ext uri="{BB962C8B-B14F-4D97-AF65-F5344CB8AC3E}">
        <p14:creationId xmlns:p14="http://schemas.microsoft.com/office/powerpoint/2010/main" val="80017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Forças Endógenas e Exógenas na Formação do Relevo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são forças endógenas e exógenas?</a:t>
            </a:r>
          </a:p>
          <a:p>
            <a:r>
              <a:rPr lang="pt-BR" dirty="0"/>
              <a:t>A teoria da Deriva Continental</a:t>
            </a:r>
          </a:p>
          <a:p>
            <a:r>
              <a:rPr lang="pt-BR" dirty="0"/>
              <a:t>A teoria das Placas Tectônicas</a:t>
            </a:r>
          </a:p>
          <a:p>
            <a:r>
              <a:rPr lang="pt-BR" dirty="0"/>
              <a:t>Tipos de movimentos de placas tectônicas</a:t>
            </a:r>
          </a:p>
          <a:p>
            <a:r>
              <a:rPr lang="pt-BR" dirty="0"/>
              <a:t>Intemperismo e erosão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6645729" y="0"/>
            <a:ext cx="55462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Tudo Sobre Geografia – </a:t>
            </a:r>
            <a:r>
              <a:rPr lang="pt-BR" b="1" dirty="0" err="1"/>
              <a:t>Youtube</a:t>
            </a:r>
            <a:r>
              <a:rPr lang="pt-BR" b="1" dirty="0"/>
              <a:t> – Se inscreva!</a:t>
            </a:r>
          </a:p>
        </p:txBody>
      </p:sp>
    </p:spTree>
    <p:extLst>
      <p:ext uri="{BB962C8B-B14F-4D97-AF65-F5344CB8AC3E}">
        <p14:creationId xmlns:p14="http://schemas.microsoft.com/office/powerpoint/2010/main" val="141340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são forças endógenas e exógenas?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>
                <a:solidFill>
                  <a:srgbClr val="FF0000"/>
                </a:solidFill>
              </a:rPr>
              <a:t>Forças endógenas</a:t>
            </a:r>
            <a:r>
              <a:rPr lang="pt-BR" dirty="0"/>
              <a:t>: são forças  provenientes do interior da terra, e principalmente pela força que o movimento do magma executa sobra as placas tectônicas. </a:t>
            </a:r>
          </a:p>
          <a:p>
            <a:r>
              <a:rPr lang="pt-BR" b="1" u="sng" dirty="0">
                <a:solidFill>
                  <a:srgbClr val="FF0000"/>
                </a:solidFill>
              </a:rPr>
              <a:t>Forças exógenas</a:t>
            </a:r>
            <a:r>
              <a:rPr lang="pt-BR" dirty="0"/>
              <a:t>: são forças que modificam o relevo a partir de fatores externos, como o intemperismo e a erosão.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645729" y="0"/>
            <a:ext cx="55462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Tudo Sobre Geografia – </a:t>
            </a:r>
            <a:r>
              <a:rPr lang="pt-BR" b="1" dirty="0" err="1"/>
              <a:t>Youtube</a:t>
            </a:r>
            <a:r>
              <a:rPr lang="pt-BR" b="1" dirty="0"/>
              <a:t> – Se inscreva!</a:t>
            </a:r>
          </a:p>
        </p:txBody>
      </p:sp>
      <p:pic>
        <p:nvPicPr>
          <p:cNvPr id="1026" name="Picture 2" descr="Resultado de imagem para interrog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89">
            <a:off x="8441834" y="4062637"/>
            <a:ext cx="2205708" cy="22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Deriva Continental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alfred weg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843154"/>
            <a:ext cx="1580347" cy="194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Resultado de imagem para pange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83" y="843154"/>
            <a:ext cx="6183863" cy="371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tângulo 5"/>
          <p:cNvSpPr/>
          <p:nvPr/>
        </p:nvSpPr>
        <p:spPr>
          <a:xfrm>
            <a:off x="6645729" y="0"/>
            <a:ext cx="55462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Tudo Sobre Geografia – </a:t>
            </a:r>
            <a:r>
              <a:rPr lang="pt-BR" b="1" dirty="0" err="1"/>
              <a:t>Youtube</a:t>
            </a:r>
            <a:r>
              <a:rPr lang="pt-BR" b="1" dirty="0"/>
              <a:t> – Se inscreva!</a:t>
            </a:r>
          </a:p>
        </p:txBody>
      </p:sp>
    </p:spTree>
    <p:extLst>
      <p:ext uri="{BB962C8B-B14F-4D97-AF65-F5344CB8AC3E}">
        <p14:creationId xmlns:p14="http://schemas.microsoft.com/office/powerpoint/2010/main" val="292927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das Placas Tectônicas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teoria da placa tect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756797"/>
            <a:ext cx="2256097" cy="155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Resultado de imagem para teoria da placa tectonic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2419506"/>
            <a:ext cx="7346768" cy="367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tângulo 6"/>
          <p:cNvSpPr/>
          <p:nvPr/>
        </p:nvSpPr>
        <p:spPr>
          <a:xfrm>
            <a:off x="6645729" y="0"/>
            <a:ext cx="55462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Tudo Sobre Geografia – </a:t>
            </a:r>
            <a:r>
              <a:rPr lang="pt-BR" b="1" dirty="0" err="1"/>
              <a:t>Youtube</a:t>
            </a:r>
            <a:r>
              <a:rPr lang="pt-BR" b="1" dirty="0"/>
              <a:t> – Se inscreva!</a:t>
            </a:r>
          </a:p>
        </p:txBody>
      </p:sp>
    </p:spTree>
    <p:extLst>
      <p:ext uri="{BB962C8B-B14F-4D97-AF65-F5344CB8AC3E}">
        <p14:creationId xmlns:p14="http://schemas.microsoft.com/office/powerpoint/2010/main" val="350500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Movimentos de Placas Tectônicas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645729" y="0"/>
            <a:ext cx="55462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Tudo Sobre Geografia – </a:t>
            </a:r>
            <a:r>
              <a:rPr lang="pt-BR" b="1" dirty="0" err="1"/>
              <a:t>Youtube</a:t>
            </a:r>
            <a:r>
              <a:rPr lang="pt-BR" b="1" dirty="0"/>
              <a:t> – Se inscreva!</a:t>
            </a:r>
          </a:p>
        </p:txBody>
      </p:sp>
      <p:pic>
        <p:nvPicPr>
          <p:cNvPr id="3074" name="Picture 2" descr="Resultado de imagem para movimento convergen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68" y="795277"/>
            <a:ext cx="7770800" cy="5258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274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Exógenas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pt-BR" b="1" u="sng" dirty="0">
                <a:solidFill>
                  <a:srgbClr val="FF0000"/>
                </a:solidFill>
              </a:rPr>
              <a:t>Intemperismo</a:t>
            </a:r>
            <a:r>
              <a:rPr lang="pt-BR" dirty="0"/>
              <a:t>: abrange o conjunto de processos físicos, químicos e biológicos que atuam na desagregação ou decomposição das rochas expostas na superfície da crosta.</a:t>
            </a:r>
          </a:p>
          <a:p>
            <a:r>
              <a:rPr lang="pt-BR" b="1" u="sng" dirty="0">
                <a:solidFill>
                  <a:srgbClr val="FF0000"/>
                </a:solidFill>
              </a:rPr>
              <a:t>Erosão</a:t>
            </a:r>
            <a:r>
              <a:rPr lang="pt-BR" dirty="0"/>
              <a:t>: se refere ao transporte do material intemperizado a partir dos seus agentes (água da chuva, ventos).</a:t>
            </a:r>
          </a:p>
        </p:txBody>
      </p:sp>
      <p:pic>
        <p:nvPicPr>
          <p:cNvPr id="4100" name="Picture 4" descr="Resultado de imagem para intemper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04" y="4791007"/>
            <a:ext cx="3869287" cy="20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intempe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18" y="4788167"/>
            <a:ext cx="3104750" cy="20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645729" y="0"/>
            <a:ext cx="55462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Tudo Sobre Geografia – </a:t>
            </a:r>
            <a:r>
              <a:rPr lang="pt-BR" b="1" dirty="0" err="1"/>
              <a:t>Youtube</a:t>
            </a:r>
            <a:r>
              <a:rPr lang="pt-BR" b="1" dirty="0"/>
              <a:t> – Se inscreva!</a:t>
            </a:r>
          </a:p>
        </p:txBody>
      </p:sp>
    </p:spTree>
    <p:extLst>
      <p:ext uri="{BB962C8B-B14F-4D97-AF65-F5344CB8AC3E}">
        <p14:creationId xmlns:p14="http://schemas.microsoft.com/office/powerpoint/2010/main" val="4013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Tudo Sobre Geografia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2522270"/>
            <a:ext cx="7541389" cy="310527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45729" y="0"/>
            <a:ext cx="554627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Tudo Sobre Geografia – </a:t>
            </a:r>
            <a:r>
              <a:rPr lang="pt-BR" b="1" dirty="0" err="1"/>
              <a:t>Youtube</a:t>
            </a:r>
            <a:r>
              <a:rPr lang="pt-BR" b="1" dirty="0"/>
              <a:t> – Se inscreva!</a:t>
            </a:r>
          </a:p>
        </p:txBody>
      </p:sp>
    </p:spTree>
    <p:extLst>
      <p:ext uri="{BB962C8B-B14F-4D97-AF65-F5344CB8AC3E}">
        <p14:creationId xmlns:p14="http://schemas.microsoft.com/office/powerpoint/2010/main" val="130768241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132</TotalTime>
  <Words>202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Quadro</vt:lpstr>
      <vt:lpstr>As Forças Endógenas e Exógenas na Formação do Relevo</vt:lpstr>
      <vt:lpstr>As Forças Endógenas e Exógenas na Formação do Relevo</vt:lpstr>
      <vt:lpstr>O que são forças endógenas e exógenas?</vt:lpstr>
      <vt:lpstr>Teoria da Deriva Continental</vt:lpstr>
      <vt:lpstr>Teoria das Placas Tectônicas</vt:lpstr>
      <vt:lpstr>Movimentos de Placas Tectônicas</vt:lpstr>
      <vt:lpstr>Forças Exógenas</vt:lpstr>
      <vt:lpstr>Tudo Sobre Geografia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Forças Endógenas e Exógenas na Formação do Relevo</dc:title>
  <dc:creator>Bruno Barros</dc:creator>
  <cp:lastModifiedBy>Bruno Barros</cp:lastModifiedBy>
  <cp:revision>20</cp:revision>
  <dcterms:created xsi:type="dcterms:W3CDTF">2017-01-09T15:48:38Z</dcterms:created>
  <dcterms:modified xsi:type="dcterms:W3CDTF">2017-03-17T23:26:13Z</dcterms:modified>
</cp:coreProperties>
</file>